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EBB2F8-4A95-4422-911E-352010265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DF0F6BA-B769-4228-8291-245BC5588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768445-1C90-4F98-A351-E0B24FD38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91E8-B4D5-4F79-95B7-9A35D65BB7E0}" type="datetimeFigureOut">
              <a:rPr lang="hu-HU" smtClean="0"/>
              <a:t>2024. 03. 24.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44417F3-66E0-4FDF-A550-C521A6F5B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D9954BF-24B7-45D9-A629-B498931EE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3791-5ECD-41EB-9E08-E271FE0E338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189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375BE5-0312-4291-A1AC-F0DC2BF8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3A44873-6D04-49EF-BEA9-2511F1727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6E8F017-5EEF-46B8-8A93-ED0C2AC0F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91E8-B4D5-4F79-95B7-9A35D65BB7E0}" type="datetimeFigureOut">
              <a:rPr lang="hu-HU" smtClean="0"/>
              <a:t>2024. 03. 24.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54D7ECC-0BB2-4894-9C46-7A2D8817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770059E-655E-4780-A60D-93C1AEF16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3791-5ECD-41EB-9E08-E271FE0E338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37239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B8E1033-CC48-4D9E-A2F7-6FC048912E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6FD8789-4E8C-4E2E-B028-52E9732A4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D545D94-9126-451C-9EA8-A096CD796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91E8-B4D5-4F79-95B7-9A35D65BB7E0}" type="datetimeFigureOut">
              <a:rPr lang="hu-HU" smtClean="0"/>
              <a:t>2024. 03. 24.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229C86F-319C-4D61-B0E4-47267D962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6589C99-F098-42C1-B22F-EDE2EDD4E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3791-5ECD-41EB-9E08-E271FE0E338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961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50376E-E6A1-4025-BD88-6E83317D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82B1F0-2FD0-4938-AD66-DF1FAE220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1B91C50-777C-4B90-BF01-A489277C9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91E8-B4D5-4F79-95B7-9A35D65BB7E0}" type="datetimeFigureOut">
              <a:rPr lang="hu-HU" smtClean="0"/>
              <a:t>2024. 03. 24.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C9D7B88-7C17-4F20-BE00-B20F1895B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FD0CE56-CE38-4FD1-8C36-74AE6D131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3791-5ECD-41EB-9E08-E271FE0E338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853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C6C663-FFD0-44EB-90D9-4FF78850C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5433F8B-E02F-4367-8A5F-5A6ACBEED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EE0C6BF-2777-46A0-8112-002CD11B4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91E8-B4D5-4F79-95B7-9A35D65BB7E0}" type="datetimeFigureOut">
              <a:rPr lang="hu-HU" smtClean="0"/>
              <a:t>2024. 03. 24.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1539FC8-BB65-4597-A5F7-9EB69E501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F4442EF-6A3F-4693-8157-A99A3C9E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3791-5ECD-41EB-9E08-E271FE0E338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2694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726EF5-E603-4F11-BD21-F36AC16B5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028143B-469A-460E-B1B1-B63392C8D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BA25A13-70A2-484B-BB13-45DFFA347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7486D6A-C7BF-48CD-B7FE-8F389E79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91E8-B4D5-4F79-95B7-9A35D65BB7E0}" type="datetimeFigureOut">
              <a:rPr lang="hu-HU" smtClean="0"/>
              <a:t>2024. 03. 24.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D8AD3F8-185B-4425-AA9C-489CA52D9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02A340C-5141-4256-ABE7-C1552ABF2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3791-5ECD-41EB-9E08-E271FE0E338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6319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143512-17E9-473F-B9A3-F52420DD1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5B0AB27-9811-425E-B397-65B641D9A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A115424-BABB-42F9-9835-5AE5421C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CB815CB-6CB4-4F25-A73E-2D7380E4F1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FF3B75C-046A-4E49-A2F4-15FF8A2AE6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0EBE3CF-DCFD-400C-8D53-5AFCBCA30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91E8-B4D5-4F79-95B7-9A35D65BB7E0}" type="datetimeFigureOut">
              <a:rPr lang="hu-HU" smtClean="0"/>
              <a:t>2024. 03. 24.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680F272D-1C36-491F-A669-B49964D17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52B309F-B774-4254-A8DD-5AFD9E54B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3791-5ECD-41EB-9E08-E271FE0E338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7261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8D0A17-66C6-42B2-BD28-CAECF6236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57DEFEC-85EE-4F5D-BBF4-05C0472B1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91E8-B4D5-4F79-95B7-9A35D65BB7E0}" type="datetimeFigureOut">
              <a:rPr lang="hu-HU" smtClean="0"/>
              <a:t>2024. 03. 24.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39EF185-4218-4396-AD79-294A5B46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E0C9BF2-A8E8-4F43-94E6-C85690F2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3791-5ECD-41EB-9E08-E271FE0E338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960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826855EE-B0AC-4EF1-B26D-023DB041C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91E8-B4D5-4F79-95B7-9A35D65BB7E0}" type="datetimeFigureOut">
              <a:rPr lang="hu-HU" smtClean="0"/>
              <a:t>2024. 03. 24.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F1EDAADF-1CBC-4BA1-814F-B0F7E44F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D42A061-4667-4E88-A71B-A625AC809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3791-5ECD-41EB-9E08-E271FE0E338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05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6769C2-7F8E-4137-A619-8CBD3978D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ADC3D2-B023-4A6C-9EE0-52C29F9D0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B018415-DC0B-4961-901E-0D41A1DF0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338D4AC-9C81-4E31-A938-4F5D105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91E8-B4D5-4F79-95B7-9A35D65BB7E0}" type="datetimeFigureOut">
              <a:rPr lang="hu-HU" smtClean="0"/>
              <a:t>2024. 03. 24.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29B4E00-DA14-46B9-8985-8C8E9B856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16A8356-CE09-4D33-8000-EBE1CB03A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3791-5ECD-41EB-9E08-E271FE0E338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7484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67ADEB-8A1C-4675-BD6E-E507BCBC2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142C5973-28B5-484E-BAE1-843A3214A0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080F55D-52F7-49E2-AD82-0514F0BD1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5B53F26-D28F-4EE9-857A-243136DEC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91E8-B4D5-4F79-95B7-9A35D65BB7E0}" type="datetimeFigureOut">
              <a:rPr lang="hu-HU" smtClean="0"/>
              <a:t>2024. 03. 24.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A12DD88-8A5E-44F8-895F-B4A149973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1FE0604-893B-438C-A86A-1F580A473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3791-5ECD-41EB-9E08-E271FE0E338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603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4665D90-EE2B-4294-9603-3D9C9EB0D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A4FEB27-C864-46E9-B41A-70F2AF8C7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D435B72-A80C-477B-A8A9-97B8430DC8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B91E8-B4D5-4F79-95B7-9A35D65BB7E0}" type="datetimeFigureOut">
              <a:rPr lang="hu-HU" smtClean="0"/>
              <a:t>2024. 03. 24.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8CEB84E-1901-4839-A316-5DE621FF3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31BC3A5-BCFF-465E-9EB0-CF3081260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E3791-5ECD-41EB-9E08-E271FE0E338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550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F391DD-1D00-45CB-B263-13039000EC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Frissfutár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44B3402-C0A7-4345-82A9-46B5CC73A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hu-HU" dirty="0"/>
              <a:t>Készítette: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Fedor Benjámin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Kertész Kornél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 err="1"/>
              <a:t>Turza</a:t>
            </a:r>
            <a:r>
              <a:rPr lang="hu-HU" dirty="0"/>
              <a:t> Norbert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30247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5002D1-C3BE-48C4-979B-8CF35879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Főoldal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BB2D3DB9-52EF-4CCA-8824-AF7D4C2D8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44" y="1825625"/>
            <a:ext cx="9145911" cy="4351338"/>
          </a:xfrm>
        </p:spPr>
      </p:pic>
    </p:spTree>
    <p:extLst>
      <p:ext uri="{BB962C8B-B14F-4D97-AF65-F5344CB8AC3E}">
        <p14:creationId xmlns:p14="http://schemas.microsoft.com/office/powerpoint/2010/main" val="28228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6623D3-5E0C-4422-A405-D2F9DB0F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Regisztráció/Bejelentkezés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46036C9-B2F4-458E-A684-0DC34AC05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77" y="1825625"/>
            <a:ext cx="9180845" cy="4351338"/>
          </a:xfrm>
        </p:spPr>
      </p:pic>
    </p:spTree>
    <p:extLst>
      <p:ext uri="{BB962C8B-B14F-4D97-AF65-F5344CB8AC3E}">
        <p14:creationId xmlns:p14="http://schemas.microsoft.com/office/powerpoint/2010/main" val="320451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79128D-01B2-49B1-8379-34CE96C47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Jelszó ellenőrzés</a:t>
            </a:r>
          </a:p>
        </p:txBody>
      </p:sp>
      <p:pic>
        <p:nvPicPr>
          <p:cNvPr id="12" name="Tartalom helye 11">
            <a:extLst>
              <a:ext uri="{FF2B5EF4-FFF2-40B4-BE49-F238E27FC236}">
                <a16:creationId xmlns:a16="http://schemas.microsoft.com/office/drawing/2014/main" id="{96FAE665-DB8E-4AE6-96FA-1860DA53C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31" y="1825625"/>
            <a:ext cx="6940338" cy="4351338"/>
          </a:xfrm>
        </p:spPr>
      </p:pic>
    </p:spTree>
    <p:extLst>
      <p:ext uri="{BB962C8B-B14F-4D97-AF65-F5344CB8AC3E}">
        <p14:creationId xmlns:p14="http://schemas.microsoft.com/office/powerpoint/2010/main" val="691436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2915D8-E1CB-4D67-99C1-68A3F6F6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Kosár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FE2A429-27AB-43BA-AC97-35C589210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33" y="1825625"/>
            <a:ext cx="9090934" cy="4351338"/>
          </a:xfrm>
        </p:spPr>
      </p:pic>
    </p:spTree>
    <p:extLst>
      <p:ext uri="{BB962C8B-B14F-4D97-AF65-F5344CB8AC3E}">
        <p14:creationId xmlns:p14="http://schemas.microsoft.com/office/powerpoint/2010/main" val="214431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A7ACBF-F7DB-46CB-8714-682E8BAFC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Admin</a:t>
            </a:r>
            <a:r>
              <a:rPr lang="hu-HU" dirty="0"/>
              <a:t> alkalmazás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036B91F1-0BA4-4802-9C4E-5CC6A696E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5136"/>
            <a:ext cx="5353797" cy="3048425"/>
          </a:xfrm>
        </p:spPr>
      </p:pic>
      <p:pic>
        <p:nvPicPr>
          <p:cNvPr id="9" name="Tartalom helye 4">
            <a:extLst>
              <a:ext uri="{FF2B5EF4-FFF2-40B4-BE49-F238E27FC236}">
                <a16:creationId xmlns:a16="http://schemas.microsoft.com/office/drawing/2014/main" id="{C618E14F-ED80-4E6C-81A2-1FE047A33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67" y="1783679"/>
            <a:ext cx="57394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6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18</Words>
  <Application>Microsoft Office PowerPoint</Application>
  <PresentationFormat>Szélesvásznú</PresentationFormat>
  <Paragraphs>10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Office-téma</vt:lpstr>
      <vt:lpstr>Frissfutár</vt:lpstr>
      <vt:lpstr>Főoldal</vt:lpstr>
      <vt:lpstr>Regisztráció/Bejelentkezés</vt:lpstr>
      <vt:lpstr>Jelszó ellenőrzés</vt:lpstr>
      <vt:lpstr>Kosár</vt:lpstr>
      <vt:lpstr>Admin alkalmazás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Frissfutár</dc:title>
  <dc:creator>Norbi-PC</dc:creator>
  <cp:lastModifiedBy>Norbi-PC</cp:lastModifiedBy>
  <cp:revision>5</cp:revision>
  <dcterms:created xsi:type="dcterms:W3CDTF">2024-03-24T08:17:16Z</dcterms:created>
  <dcterms:modified xsi:type="dcterms:W3CDTF">2024-03-24T09:27:54Z</dcterms:modified>
</cp:coreProperties>
</file>